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Default Extension="gif" ContentType="image/gif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5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72" r:id="rId4"/>
    <p:sldId id="278" r:id="rId5"/>
    <p:sldId id="277" r:id="rId6"/>
    <p:sldId id="276" r:id="rId7"/>
    <p:sldId id="275" r:id="rId8"/>
    <p:sldId id="274" r:id="rId9"/>
    <p:sldId id="273" r:id="rId10"/>
    <p:sldId id="268" r:id="rId11"/>
    <p:sldId id="269" r:id="rId12"/>
    <p:sldId id="270" r:id="rId13"/>
    <p:sldId id="271" r:id="rId14"/>
    <p:sldId id="267" r:id="rId15"/>
    <p:sldId id="266" r:id="rId16"/>
    <p:sldId id="265" r:id="rId17"/>
    <p:sldId id="264" r:id="rId18"/>
    <p:sldId id="263" r:id="rId19"/>
    <p:sldId id="262" r:id="rId20"/>
    <p:sldId id="261" r:id="rId21"/>
    <p:sldId id="260" r:id="rId22"/>
    <p:sldId id="259" r:id="rId23"/>
    <p:sldId id="25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-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9920B-ED0A-B04A-B6E2-46B9C7BEEEF8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27F12-7FBC-8A40-AA0A-6D977C0C8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04EDE-13B2-AB46-A45F-BD2D20C8190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B2B3E-D484-A945-987B-8ABB19A11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20.xml"/><Relationship Id="rId20" Type="http://schemas.openxmlformats.org/officeDocument/2006/relationships/image" Target="../media/image11.png"/><Relationship Id="rId21" Type="http://schemas.openxmlformats.org/officeDocument/2006/relationships/slide" Target="slide14.xml"/><Relationship Id="rId22" Type="http://schemas.openxmlformats.org/officeDocument/2006/relationships/image" Target="../media/image12.png"/><Relationship Id="rId23" Type="http://schemas.openxmlformats.org/officeDocument/2006/relationships/image" Target="../media/image13.png"/><Relationship Id="rId24" Type="http://schemas.openxmlformats.org/officeDocument/2006/relationships/image" Target="../media/image14.png"/><Relationship Id="rId25" Type="http://schemas.openxmlformats.org/officeDocument/2006/relationships/image" Target="../media/image15.png"/><Relationship Id="rId26" Type="http://schemas.openxmlformats.org/officeDocument/2006/relationships/slide" Target="slide10.xml"/><Relationship Id="rId27" Type="http://schemas.openxmlformats.org/officeDocument/2006/relationships/slide" Target="slide11.xml"/><Relationship Id="rId28" Type="http://schemas.openxmlformats.org/officeDocument/2006/relationships/slide" Target="slide12.xml"/><Relationship Id="rId29" Type="http://schemas.openxmlformats.org/officeDocument/2006/relationships/slide" Target="slide13.xml"/><Relationship Id="rId10" Type="http://schemas.openxmlformats.org/officeDocument/2006/relationships/image" Target="../media/image6.jpeg"/><Relationship Id="rId11" Type="http://schemas.openxmlformats.org/officeDocument/2006/relationships/slide" Target="slide19.xml"/><Relationship Id="rId12" Type="http://schemas.openxmlformats.org/officeDocument/2006/relationships/image" Target="../media/image7.jpeg"/><Relationship Id="rId13" Type="http://schemas.openxmlformats.org/officeDocument/2006/relationships/slide" Target="slide18.xml"/><Relationship Id="rId14" Type="http://schemas.openxmlformats.org/officeDocument/2006/relationships/image" Target="../media/image8.jpeg"/><Relationship Id="rId15" Type="http://schemas.openxmlformats.org/officeDocument/2006/relationships/slide" Target="slide17.xml"/><Relationship Id="rId16" Type="http://schemas.openxmlformats.org/officeDocument/2006/relationships/image" Target="../media/image9.png"/><Relationship Id="rId17" Type="http://schemas.openxmlformats.org/officeDocument/2006/relationships/slide" Target="slide16.xml"/><Relationship Id="rId18" Type="http://schemas.openxmlformats.org/officeDocument/2006/relationships/image" Target="../media/image10.png"/><Relationship Id="rId19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3.gif"/><Relationship Id="rId4" Type="http://schemas.openxmlformats.org/officeDocument/2006/relationships/slide" Target="slide23.xml"/><Relationship Id="rId5" Type="http://schemas.openxmlformats.org/officeDocument/2006/relationships/slide" Target="slide22.xml"/><Relationship Id="rId6" Type="http://schemas.openxmlformats.org/officeDocument/2006/relationships/image" Target="../media/image4.jpeg"/><Relationship Id="rId7" Type="http://schemas.openxmlformats.org/officeDocument/2006/relationships/slide" Target="slide21.xml"/><Relationship Id="rId8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slide" Target="slide5.xml"/><Relationship Id="rId12" Type="http://schemas.openxmlformats.org/officeDocument/2006/relationships/image" Target="../media/image21.jpeg"/><Relationship Id="rId13" Type="http://schemas.openxmlformats.org/officeDocument/2006/relationships/slide" Target="slide4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slide" Target="slide9.xml"/><Relationship Id="rId4" Type="http://schemas.openxmlformats.org/officeDocument/2006/relationships/image" Target="../media/image17.png"/><Relationship Id="rId5" Type="http://schemas.openxmlformats.org/officeDocument/2006/relationships/slide" Target="slide8.xml"/><Relationship Id="rId6" Type="http://schemas.openxmlformats.org/officeDocument/2006/relationships/image" Target="../media/image18.jpeg"/><Relationship Id="rId7" Type="http://schemas.openxmlformats.org/officeDocument/2006/relationships/slide" Target="slide7.xml"/><Relationship Id="rId8" Type="http://schemas.openxmlformats.org/officeDocument/2006/relationships/image" Target="../media/image19.jpeg"/><Relationship Id="rId9" Type="http://schemas.openxmlformats.org/officeDocument/2006/relationships/slide" Target="slide6.xml"/><Relationship Id="rId10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Relationship Id="rId3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3.xml"/><Relationship Id="rId3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3.xml"/><Relationship Id="rId3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Hinduism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smtClean="0"/>
              <a:t>Samantha </a:t>
            </a:r>
            <a:r>
              <a:rPr lang="en-US" dirty="0" smtClean="0"/>
              <a:t>N</a:t>
            </a:r>
            <a:r>
              <a:rPr lang="en-US" dirty="0" smtClean="0"/>
              <a:t>icole </a:t>
            </a:r>
            <a:r>
              <a:rPr lang="en-US" dirty="0" smtClean="0"/>
              <a:t>Pearce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Kshatriya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warriers</a:t>
            </a:r>
            <a:r>
              <a:rPr lang="en-US" dirty="0" smtClean="0"/>
              <a:t> and rulers!!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was the second class?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0" y="137583"/>
            <a:ext cx="3884083" cy="307975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Sudra</a:t>
            </a:r>
            <a:r>
              <a:rPr lang="en-US" dirty="0" smtClean="0"/>
              <a:t> these were </a:t>
            </a:r>
            <a:r>
              <a:rPr lang="en-US" dirty="0" err="1" smtClean="0"/>
              <a:t>servents</a:t>
            </a:r>
            <a:r>
              <a:rPr lang="en-US" dirty="0" smtClean="0"/>
              <a:t> and workers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was the 4</a:t>
            </a:r>
            <a:r>
              <a:rPr lang="en-US" baseline="30000" dirty="0" smtClean="0"/>
              <a:t>th</a:t>
            </a:r>
            <a:r>
              <a:rPr lang="en-US" dirty="0" smtClean="0"/>
              <a:t> class??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69333" y="127000"/>
            <a:ext cx="3556000" cy="252150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Vaisa</a:t>
            </a:r>
            <a:r>
              <a:rPr lang="en-US" dirty="0" smtClean="0"/>
              <a:t> these were land owners merchants and artisans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was the 3</a:t>
            </a:r>
            <a:r>
              <a:rPr lang="en-US" baseline="30000" dirty="0" smtClean="0"/>
              <a:t>rd</a:t>
            </a:r>
            <a:r>
              <a:rPr lang="en-US" dirty="0" smtClean="0"/>
              <a:t> class??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28083" y="158750"/>
            <a:ext cx="3164417" cy="23389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Well the next one isn’t considered a class they were called the untouchables that’s how low they were!!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Was there any more classes??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13833" y="359833"/>
            <a:ext cx="2910417" cy="2288674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class 1 of ancient </a:t>
            </a:r>
            <a:r>
              <a:rPr lang="en-US" dirty="0" err="1" smtClean="0"/>
              <a:t>asia</a:t>
            </a:r>
            <a:r>
              <a:rPr lang="en-US" dirty="0" smtClean="0"/>
              <a:t>!!</a:t>
            </a:r>
            <a:endParaRPr lang="en-US" dirty="0"/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>
          <a:xfrm rot="16200000">
            <a:off x="1572625" y="1343161"/>
            <a:ext cx="4435224" cy="4846320"/>
          </a:xfrm>
        </p:spPr>
        <p:txBody>
          <a:bodyPr/>
          <a:lstStyle/>
          <a:p>
            <a:r>
              <a:rPr lang="en-US" dirty="0" smtClean="0"/>
              <a:t>The first social class is called BRAMIN.</a:t>
            </a:r>
          </a:p>
          <a:p>
            <a:pPr>
              <a:buNone/>
            </a:pPr>
            <a:r>
              <a:rPr lang="en-US" dirty="0" smtClean="0"/>
              <a:t>ITS HINDU PRIESTS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78417" y="2973917"/>
            <a:ext cx="6593416" cy="388408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1400 </a:t>
            </a:r>
            <a:r>
              <a:rPr lang="en-US" dirty="0" err="1" smtClean="0"/>
              <a:t>a.d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were the Vedas finally written down??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36083" y="3439583"/>
            <a:ext cx="3471334" cy="32385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was a </a:t>
            </a:r>
            <a:r>
              <a:rPr lang="en-US" dirty="0" err="1" smtClean="0"/>
              <a:t>hindu</a:t>
            </a:r>
            <a:r>
              <a:rPr lang="en-US" dirty="0" smtClean="0"/>
              <a:t> prince!!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Who was </a:t>
            </a:r>
            <a:r>
              <a:rPr lang="en-US" dirty="0" err="1" smtClean="0"/>
              <a:t>Siddharta</a:t>
            </a:r>
            <a:r>
              <a:rPr lang="en-US" dirty="0" smtClean="0"/>
              <a:t> Gautama?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285750" y="1905000"/>
            <a:ext cx="2254250" cy="262466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Hindus believed that suffering was caused by wanting and what someone did was they only ate one grain of rice everyday!!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caused suffering and what did someone do to stop suffering??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22250" y="243417"/>
            <a:ext cx="1957917" cy="166158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Define VEDA!!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13217" y="4357229"/>
            <a:ext cx="3606150" cy="2500771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songs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hymns??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01084" y="3450167"/>
            <a:ext cx="2973917" cy="30268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0803_1077_2218_v__v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46" y="205316"/>
            <a:ext cx="1606020" cy="2210436"/>
          </a:xfrm>
          <a:prstGeom prst="rect">
            <a:avLst/>
          </a:prstGeom>
        </p:spPr>
      </p:pic>
      <p:pic>
        <p:nvPicPr>
          <p:cNvPr id="6" name="Picture 5" descr="00g.th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029" y="398569"/>
            <a:ext cx="2200803" cy="2017183"/>
          </a:xfrm>
          <a:prstGeom prst="rect">
            <a:avLst/>
          </a:prstGeom>
        </p:spPr>
      </p:pic>
      <p:sp>
        <p:nvSpPr>
          <p:cNvPr id="7" name="Action Button: Custom 6">
            <a:hlinkClick r:id="rId4" action="ppaction://hlinksldjump" highlightClick="1"/>
          </p:cNvPr>
          <p:cNvSpPr/>
          <p:nvPr/>
        </p:nvSpPr>
        <p:spPr>
          <a:xfrm>
            <a:off x="129646" y="205316"/>
            <a:ext cx="1606020" cy="2210436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Custom 8">
            <a:hlinkClick r:id="rId5" action="ppaction://hlinksldjump" highlightClick="1"/>
          </p:cNvPr>
          <p:cNvSpPr/>
          <p:nvPr/>
        </p:nvSpPr>
        <p:spPr>
          <a:xfrm>
            <a:off x="1969029" y="205316"/>
            <a:ext cx="2200803" cy="2017183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000803_1053_8295_v__v.th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7346" y="398569"/>
            <a:ext cx="2228321" cy="1468394"/>
          </a:xfrm>
          <a:prstGeom prst="rect">
            <a:avLst/>
          </a:prstGeom>
        </p:spPr>
      </p:pic>
      <p:sp>
        <p:nvSpPr>
          <p:cNvPr id="11" name="Action Button: Custom 10">
            <a:hlinkClick r:id="rId7" action="ppaction://hlinksldjump" highlightClick="1"/>
          </p:cNvPr>
          <p:cNvSpPr/>
          <p:nvPr/>
        </p:nvSpPr>
        <p:spPr>
          <a:xfrm>
            <a:off x="4587346" y="398569"/>
            <a:ext cx="2228321" cy="1468394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000803_1080_5575_v__v.thm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9646" y="2635251"/>
            <a:ext cx="1915054" cy="1873249"/>
          </a:xfrm>
          <a:prstGeom prst="rect">
            <a:avLst/>
          </a:prstGeom>
        </p:spPr>
      </p:pic>
      <p:sp>
        <p:nvSpPr>
          <p:cNvPr id="13" name="Action Button: Custom 12">
            <a:hlinkClick r:id="rId9" action="ppaction://hlinksldjump" highlightClick="1"/>
          </p:cNvPr>
          <p:cNvSpPr/>
          <p:nvPr/>
        </p:nvSpPr>
        <p:spPr>
          <a:xfrm>
            <a:off x="129646" y="2635251"/>
            <a:ext cx="1915054" cy="1873249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000803_1089_1756_v__v.thm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32050" y="2635250"/>
            <a:ext cx="1346200" cy="1907517"/>
          </a:xfrm>
          <a:prstGeom prst="rect">
            <a:avLst/>
          </a:prstGeom>
        </p:spPr>
      </p:pic>
      <p:sp>
        <p:nvSpPr>
          <p:cNvPr id="15" name="Action Button: Custom 14">
            <a:hlinkClick r:id="rId11" action="ppaction://hlinksldjump" highlightClick="1"/>
          </p:cNvPr>
          <p:cNvSpPr/>
          <p:nvPr/>
        </p:nvSpPr>
        <p:spPr>
          <a:xfrm>
            <a:off x="2432050" y="2635251"/>
            <a:ext cx="1346200" cy="1873249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000803_1065_7360_v__v.thm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69832" y="2825749"/>
            <a:ext cx="1625600" cy="1439333"/>
          </a:xfrm>
          <a:prstGeom prst="rect">
            <a:avLst/>
          </a:prstGeom>
        </p:spPr>
      </p:pic>
      <p:sp>
        <p:nvSpPr>
          <p:cNvPr id="18" name="Action Button: Custom 17">
            <a:hlinkClick r:id="rId13" action="ppaction://hlinksldjump" highlightClick="1"/>
          </p:cNvPr>
          <p:cNvSpPr/>
          <p:nvPr/>
        </p:nvSpPr>
        <p:spPr>
          <a:xfrm>
            <a:off x="4169832" y="2825749"/>
            <a:ext cx="1625600" cy="1439333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000803_1073_5539_v__v.thm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343034" y="2825749"/>
            <a:ext cx="1346200" cy="1625600"/>
          </a:xfrm>
          <a:prstGeom prst="rect">
            <a:avLst/>
          </a:prstGeom>
        </p:spPr>
      </p:pic>
      <p:sp>
        <p:nvSpPr>
          <p:cNvPr id="20" name="Action Button: Custom 19">
            <a:hlinkClick r:id="rId15" action="ppaction://hlinksldjump" highlightClick="1"/>
          </p:cNvPr>
          <p:cNvSpPr/>
          <p:nvPr/>
        </p:nvSpPr>
        <p:spPr>
          <a:xfrm>
            <a:off x="6343034" y="2825749"/>
            <a:ext cx="1346200" cy="16256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29646" y="5008034"/>
            <a:ext cx="1625600" cy="1435100"/>
          </a:xfrm>
          <a:prstGeom prst="rect">
            <a:avLst/>
          </a:prstGeom>
        </p:spPr>
      </p:pic>
      <p:sp>
        <p:nvSpPr>
          <p:cNvPr id="23" name="Action Button: Custom 22">
            <a:hlinkClick r:id="rId17" action="ppaction://hlinksldjump" highlightClick="1"/>
          </p:cNvPr>
          <p:cNvSpPr/>
          <p:nvPr/>
        </p:nvSpPr>
        <p:spPr>
          <a:xfrm>
            <a:off x="129646" y="5008034"/>
            <a:ext cx="1625600" cy="14351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969029" y="4803353"/>
            <a:ext cx="1737782" cy="2054647"/>
          </a:xfrm>
          <a:prstGeom prst="rect">
            <a:avLst/>
          </a:prstGeom>
        </p:spPr>
      </p:pic>
      <p:sp>
        <p:nvSpPr>
          <p:cNvPr id="25" name="Action Button: Custom 24">
            <a:hlinkClick r:id="rId19" action="ppaction://hlinksldjump" highlightClick="1"/>
          </p:cNvPr>
          <p:cNvSpPr/>
          <p:nvPr/>
        </p:nvSpPr>
        <p:spPr>
          <a:xfrm>
            <a:off x="1969029" y="4803353"/>
            <a:ext cx="1737782" cy="2054647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50746" y="5008034"/>
            <a:ext cx="736600" cy="1625600"/>
          </a:xfrm>
          <a:prstGeom prst="rect">
            <a:avLst/>
          </a:prstGeom>
        </p:spPr>
      </p:pic>
      <p:sp>
        <p:nvSpPr>
          <p:cNvPr id="27" name="Action Button: Custom 26">
            <a:hlinkClick r:id="rId21" action="ppaction://hlinksldjump" highlightClick="1"/>
          </p:cNvPr>
          <p:cNvSpPr/>
          <p:nvPr/>
        </p:nvSpPr>
        <p:spPr>
          <a:xfrm>
            <a:off x="3706811" y="5008034"/>
            <a:ext cx="880535" cy="1289049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587346" y="4945591"/>
            <a:ext cx="725487" cy="95038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817798" y="5662083"/>
            <a:ext cx="460904" cy="97895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278702" y="5008034"/>
            <a:ext cx="719667" cy="96202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063634" y="4945591"/>
            <a:ext cx="1625600" cy="1625600"/>
          </a:xfrm>
          <a:prstGeom prst="rect">
            <a:avLst/>
          </a:prstGeom>
        </p:spPr>
      </p:pic>
      <p:sp>
        <p:nvSpPr>
          <p:cNvPr id="34" name="Action Button: Custom 33">
            <a:hlinkClick r:id="rId26" action="ppaction://hlinksldjump" highlightClick="1"/>
          </p:cNvPr>
          <p:cNvSpPr/>
          <p:nvPr/>
        </p:nvSpPr>
        <p:spPr>
          <a:xfrm>
            <a:off x="4587346" y="5008034"/>
            <a:ext cx="691356" cy="654049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ction Button: Custom 34">
            <a:hlinkClick r:id="rId27" action="ppaction://hlinksldjump" highlightClick="1"/>
          </p:cNvPr>
          <p:cNvSpPr/>
          <p:nvPr/>
        </p:nvSpPr>
        <p:spPr>
          <a:xfrm>
            <a:off x="5278702" y="5062537"/>
            <a:ext cx="685536" cy="716492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ction Button: Custom 35">
            <a:hlinkClick r:id="rId28" action="ppaction://hlinksldjump" highlightClick="1"/>
          </p:cNvPr>
          <p:cNvSpPr/>
          <p:nvPr/>
        </p:nvSpPr>
        <p:spPr>
          <a:xfrm>
            <a:off x="4817798" y="5895974"/>
            <a:ext cx="460904" cy="401109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ction Button: Custom 36">
            <a:hlinkClick r:id="rId29" action="ppaction://hlinksldjump" highlightClick="1"/>
          </p:cNvPr>
          <p:cNvSpPr/>
          <p:nvPr/>
        </p:nvSpPr>
        <p:spPr>
          <a:xfrm>
            <a:off x="6063634" y="5008034"/>
            <a:ext cx="1820949" cy="1563157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Its easy, meditation!!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was one of Mahatma </a:t>
            </a:r>
            <a:r>
              <a:rPr lang="en-US" dirty="0" err="1" smtClean="0"/>
              <a:t>Ghandi’s</a:t>
            </a:r>
            <a:r>
              <a:rPr lang="en-US" dirty="0" smtClean="0"/>
              <a:t> teachings??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97417" y="4021667"/>
            <a:ext cx="3132666" cy="28363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Mohenjo-Daro and Harappa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were the names of the 2 major cities in the Indus Valley??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81000" y="3936999"/>
            <a:ext cx="2878667" cy="2921001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soil was more fertile in the Indus Valley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 did farmers begin to move to the Indus Valley??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363008" y="4466167"/>
            <a:ext cx="2028825" cy="183091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05667"/>
            <a:ext cx="6394450" cy="1830916"/>
          </a:xfrm>
        </p:spPr>
        <p:txBody>
          <a:bodyPr>
            <a:normAutofit/>
          </a:bodyPr>
          <a:lstStyle/>
          <a:p>
            <a:r>
              <a:rPr lang="en-US" dirty="0" smtClean="0"/>
              <a:t>Farming started in 6000 B.C.!!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What year did farming start in India??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92617" y="4455583"/>
            <a:ext cx="2146300" cy="18415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817" y="269875"/>
            <a:ext cx="1424516" cy="1515141"/>
          </a:xfrm>
          <a:prstGeom prst="rect">
            <a:avLst/>
          </a:prstGeom>
        </p:spPr>
      </p:pic>
      <p:sp>
        <p:nvSpPr>
          <p:cNvPr id="5" name="Action Button: Custom 4">
            <a:hlinkClick r:id="rId3" action="ppaction://hlinksldjump" highlightClick="1"/>
          </p:cNvPr>
          <p:cNvSpPr/>
          <p:nvPr/>
        </p:nvSpPr>
        <p:spPr>
          <a:xfrm>
            <a:off x="395817" y="269875"/>
            <a:ext cx="1424516" cy="1515141"/>
          </a:xfrm>
          <a:prstGeom prst="actionButtonBlank">
            <a:avLst/>
          </a:prstGeom>
          <a:solidFill>
            <a:schemeClr val="bg1">
              <a:alpha val="0"/>
            </a:schemeClr>
          </a:solidFill>
          <a:effectLst>
            <a:glow rad="50800">
              <a:srgbClr val="FF0000"/>
            </a:glow>
            <a:outerShdw blurRad="39000" dist="25400" dir="5400000" rotWithShape="0">
              <a:schemeClr val="accent1">
                <a:shade val="33000"/>
                <a:alpha val="83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2000" y="615558"/>
            <a:ext cx="1714500" cy="1169458"/>
          </a:xfrm>
          <a:prstGeom prst="rect">
            <a:avLst/>
          </a:prstGeom>
        </p:spPr>
      </p:pic>
      <p:sp>
        <p:nvSpPr>
          <p:cNvPr id="7" name="Action Button: Custom 6">
            <a:hlinkClick r:id="rId5" action="ppaction://hlinksldjump" highlightClick="1"/>
          </p:cNvPr>
          <p:cNvSpPr/>
          <p:nvPr/>
        </p:nvSpPr>
        <p:spPr>
          <a:xfrm>
            <a:off x="2032000" y="615558"/>
            <a:ext cx="1714500" cy="1169458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01v.th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6962" y="269875"/>
            <a:ext cx="1425849" cy="1515141"/>
          </a:xfrm>
          <a:prstGeom prst="rect">
            <a:avLst/>
          </a:prstGeom>
        </p:spPr>
      </p:pic>
      <p:sp>
        <p:nvSpPr>
          <p:cNvPr id="9" name="Action Button: Custom 8">
            <a:hlinkClick r:id="rId7" action="ppaction://hlinksldjump" highlightClick="1"/>
          </p:cNvPr>
          <p:cNvSpPr/>
          <p:nvPr/>
        </p:nvSpPr>
        <p:spPr>
          <a:xfrm>
            <a:off x="3746500" y="0"/>
            <a:ext cx="1656311" cy="1785016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04w.thb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5008" y="1928546"/>
            <a:ext cx="3270649" cy="2111905"/>
          </a:xfrm>
          <a:prstGeom prst="rect">
            <a:avLst/>
          </a:prstGeom>
        </p:spPr>
      </p:pic>
      <p:sp>
        <p:nvSpPr>
          <p:cNvPr id="11" name="Action Button: Custom 10">
            <a:hlinkClick r:id="rId9" action="ppaction://hlinksldjump" highlightClick="1"/>
          </p:cNvPr>
          <p:cNvSpPr/>
          <p:nvPr/>
        </p:nvSpPr>
        <p:spPr>
          <a:xfrm>
            <a:off x="185008" y="1785016"/>
            <a:ext cx="3270649" cy="2255435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000803_1078_3070_v__v.thb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58174" y="2160588"/>
            <a:ext cx="1544637" cy="1469495"/>
          </a:xfrm>
          <a:prstGeom prst="rect">
            <a:avLst/>
          </a:prstGeom>
        </p:spPr>
      </p:pic>
      <p:sp>
        <p:nvSpPr>
          <p:cNvPr id="13" name="Action Button: Custom 12">
            <a:hlinkClick r:id="rId11" action="ppaction://hlinksldjump" highlightClick="1"/>
          </p:cNvPr>
          <p:cNvSpPr/>
          <p:nvPr/>
        </p:nvSpPr>
        <p:spPr>
          <a:xfrm>
            <a:off x="3858174" y="2160588"/>
            <a:ext cx="1544637" cy="1469495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000803_1084_8037_v__v.thm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55682" y="3630083"/>
            <a:ext cx="1507067" cy="2606819"/>
          </a:xfrm>
          <a:prstGeom prst="rect">
            <a:avLst/>
          </a:prstGeom>
        </p:spPr>
      </p:pic>
      <p:sp>
        <p:nvSpPr>
          <p:cNvPr id="15" name="Action Button: Custom 14">
            <a:hlinkClick r:id="rId13" action="ppaction://hlinksldjump" highlightClick="1"/>
          </p:cNvPr>
          <p:cNvSpPr/>
          <p:nvPr/>
        </p:nvSpPr>
        <p:spPr>
          <a:xfrm>
            <a:off x="5089399" y="3630083"/>
            <a:ext cx="1673350" cy="252163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would want to be a </a:t>
            </a:r>
            <a:r>
              <a:rPr lang="en-US" dirty="0" err="1" smtClean="0"/>
              <a:t>bramin</a:t>
            </a:r>
            <a:r>
              <a:rPr lang="en-US" smtClean="0"/>
              <a:t>!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about all of these things what </a:t>
            </a:r>
            <a:r>
              <a:rPr lang="en-US" dirty="0" smtClean="0"/>
              <a:t>caste </a:t>
            </a:r>
            <a:r>
              <a:rPr lang="en-US" dirty="0" smtClean="0"/>
              <a:t>would you want to be in??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03947" y="148331"/>
            <a:ext cx="2002386" cy="1640914"/>
          </a:xfrm>
          <a:prstGeom prst="actionButtonHome">
            <a:avLst/>
          </a:prstGeom>
          <a:solidFill>
            <a:srgbClr val="FF0000"/>
          </a:solidFill>
          <a:effectLst>
            <a:glow rad="317500">
              <a:srgbClr val="FF0000"/>
            </a:glow>
            <a:outerShdw blurRad="39000" dist="25400" dir="5400000" rotWithShape="0">
              <a:schemeClr val="accent1">
                <a:shade val="33000"/>
                <a:alpha val="83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fertile water would come up in waves and fertilize the crops.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did they fertilize crops??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81000" y="285750"/>
            <a:ext cx="2370667" cy="2021417"/>
          </a:xfrm>
          <a:prstGeom prst="actionButtonHome">
            <a:avLst/>
          </a:prstGeom>
          <a:solidFill>
            <a:srgbClr val="FF0000"/>
          </a:solidFill>
          <a:effectLst>
            <a:glow rad="317500">
              <a:srgbClr val="FF0000">
                <a:alpha val="75000"/>
              </a:srgbClr>
            </a:glow>
            <a:outerShdw blurRad="39000" dist="25400" dir="5400000" rotWithShape="0">
              <a:schemeClr val="accent1">
                <a:shade val="33000"/>
                <a:alpha val="83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cities were planned to have straight streets.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Was any thing planned??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70417" y="201083"/>
            <a:ext cx="3365500" cy="2447424"/>
          </a:xfrm>
          <a:prstGeom prst="actionButtonHome">
            <a:avLst/>
          </a:prstGeom>
          <a:solidFill>
            <a:srgbClr val="FF0000"/>
          </a:solidFill>
          <a:effectLst>
            <a:glow rad="317500">
              <a:srgbClr val="FF0000">
                <a:alpha val="75000"/>
              </a:srgbClr>
            </a:glow>
            <a:outerShdw blurRad="39000" dist="25400" dir="5400000" rotWithShape="0">
              <a:schemeClr val="accent1">
                <a:shade val="33000"/>
                <a:alpha val="83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started because of the fertile soil in the </a:t>
            </a:r>
            <a:r>
              <a:rPr lang="en-US" dirty="0" err="1" smtClean="0"/>
              <a:t>indus</a:t>
            </a:r>
            <a:r>
              <a:rPr lang="en-US" dirty="0" smtClean="0"/>
              <a:t> valley!!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did farming start in India??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12750" y="518583"/>
            <a:ext cx="1957917" cy="18309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Home 4">
            <a:hlinkClick r:id="rId3" action="ppaction://hlinksldjump" highlightClick="1"/>
          </p:cNvPr>
          <p:cNvSpPr/>
          <p:nvPr/>
        </p:nvSpPr>
        <p:spPr>
          <a:xfrm>
            <a:off x="412750" y="4561417"/>
            <a:ext cx="2370667" cy="2296583"/>
          </a:xfrm>
          <a:prstGeom prst="actionButtonHome">
            <a:avLst/>
          </a:prstGeom>
          <a:solidFill>
            <a:srgbClr val="FF0000"/>
          </a:solidFill>
          <a:effectLst>
            <a:glow rad="317500">
              <a:srgbClr val="FF0000">
                <a:alpha val="75000"/>
              </a:srgbClr>
            </a:glow>
            <a:outerShdw blurRad="39000" dist="25400" dir="5400000" rotWithShape="0">
              <a:schemeClr val="accent1">
                <a:shade val="33000"/>
                <a:alpha val="83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Mingled beliefs of many groups of India!!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did </a:t>
            </a:r>
            <a:r>
              <a:rPr lang="en-US" dirty="0" err="1" smtClean="0"/>
              <a:t>hinduism</a:t>
            </a:r>
            <a:r>
              <a:rPr lang="en-US" dirty="0" smtClean="0"/>
              <a:t> grow out of??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92667" y="179917"/>
            <a:ext cx="1555750" cy="121708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Home 4">
            <a:hlinkClick r:id="rId3" action="ppaction://hlinksldjump" highlightClick="1"/>
          </p:cNvPr>
          <p:cNvSpPr/>
          <p:nvPr/>
        </p:nvSpPr>
        <p:spPr>
          <a:xfrm>
            <a:off x="423333" y="4402667"/>
            <a:ext cx="2233084" cy="2116666"/>
          </a:xfrm>
          <a:prstGeom prst="actionButtonHome">
            <a:avLst/>
          </a:prstGeom>
          <a:solidFill>
            <a:srgbClr val="FF0000"/>
          </a:solidFill>
          <a:effectLst>
            <a:glow rad="317500">
              <a:srgbClr val="FF0000">
                <a:alpha val="75000"/>
              </a:srgbClr>
            </a:glow>
            <a:outerShdw blurRad="39000" dist="25400" dir="5400000" rotWithShape="0">
              <a:schemeClr val="accent1">
                <a:shade val="33000"/>
                <a:alpha val="83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Karma is good at times and bad at times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KARMA!!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17500" y="254000"/>
            <a:ext cx="3185583" cy="239450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317500" y="4011084"/>
            <a:ext cx="2182283" cy="2614083"/>
          </a:xfrm>
          <a:prstGeom prst="actionButtonHome">
            <a:avLst/>
          </a:prstGeom>
          <a:solidFill>
            <a:srgbClr val="FF0000"/>
          </a:solidFill>
          <a:effectLst>
            <a:glow rad="317500">
              <a:srgbClr val="FF0000"/>
            </a:glow>
            <a:outerShdw blurRad="39000" dist="25400" dir="5400000" rotWithShape="0">
              <a:schemeClr val="accent1">
                <a:shade val="33000"/>
                <a:alpha val="83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ヒラギノ丸ゴ Pro W4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ヒラギノ丸ゴ Pro W4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Opulent.thmx</Template>
  <TotalTime>216</TotalTime>
  <Words>348</Words>
  <Application>Microsoft Macintosh PowerPoint</Application>
  <PresentationFormat>On-screen Show (4:3)</PresentationFormat>
  <Paragraphs>43</Paragraphs>
  <Slides>23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Opulent</vt:lpstr>
      <vt:lpstr>Hinduism</vt:lpstr>
      <vt:lpstr>Slide 2</vt:lpstr>
      <vt:lpstr>Slide 3</vt:lpstr>
      <vt:lpstr>I would want to be a bramin!</vt:lpstr>
      <vt:lpstr>The fertile water would come up in waves and fertilize the crops. </vt:lpstr>
      <vt:lpstr>The cities were planned to have straight streets. </vt:lpstr>
      <vt:lpstr>It started because of the fertile soil in the indus valley!!</vt:lpstr>
      <vt:lpstr>Mingled beliefs of many groups of India!!</vt:lpstr>
      <vt:lpstr>Karma is good at times and bad at times </vt:lpstr>
      <vt:lpstr>Kshatriya warriers and rulers!!</vt:lpstr>
      <vt:lpstr>Sudra these were servents and workers </vt:lpstr>
      <vt:lpstr>Vaisa these were land owners merchants and artisans</vt:lpstr>
      <vt:lpstr>Well the next one isn’t considered a class they were called the untouchables that’s how low they were!!</vt:lpstr>
      <vt:lpstr>Social class 1 of ancient asia!!</vt:lpstr>
      <vt:lpstr>1400 a.d.</vt:lpstr>
      <vt:lpstr>HE was a hindu prince!!</vt:lpstr>
      <vt:lpstr>Hindus believed that suffering was caused by wanting and what someone did was they only ate one grain of rice everyday!!</vt:lpstr>
      <vt:lpstr>Knowledge</vt:lpstr>
      <vt:lpstr>Religious songs</vt:lpstr>
      <vt:lpstr>Its easy, meditation!!</vt:lpstr>
      <vt:lpstr>Mohenjo-Daro and Harappa</vt:lpstr>
      <vt:lpstr>The soil was more fertile in the Indus Valley</vt:lpstr>
      <vt:lpstr>Farming started in 6000 B.C.!!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</dc:title>
  <dc:creator>Pearce, Samantha N</dc:creator>
  <cp:lastModifiedBy>Pearce, Samantha N</cp:lastModifiedBy>
  <cp:revision>8</cp:revision>
  <dcterms:created xsi:type="dcterms:W3CDTF">2010-12-21T18:56:20Z</dcterms:created>
  <dcterms:modified xsi:type="dcterms:W3CDTF">2010-12-21T18:58:51Z</dcterms:modified>
</cp:coreProperties>
</file>